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E356-A43D-45E7-8D35-2C10BF967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5A2A4-51C8-46A3-9A5E-6BCEC90E7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4D96E-0C79-4548-864D-E5D381FF6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E9082-AC26-4571-9EDD-92C9427E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D8DED-D8CA-4376-9E97-B5B50855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1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F44AB-2ECA-4466-B586-BF60EBF6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5B97F-E1F6-498F-8257-FDCAA1615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234AA-6320-4E03-AB78-7B4F2DEE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AACE1-4060-42E7-8F00-54AC1F9F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1ADC3-9C64-45FA-BD5D-8A0AFF39D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2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AD43F7-DFD6-4474-AE57-0E701D770A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C05BE-DBB3-4ED0-99AE-A3A78D84C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E6DA4-65DD-4DCB-9B49-DC71A1F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38BB0-EFAE-4F4E-9E33-638E64037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BF1BC-4082-42C2-9CB6-18D0DBCF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2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71BF-0A4B-4645-B31F-991D17F7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1B89-498D-467B-B6FB-87F7DEE7E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D28BB-E6C8-4598-B32E-C0B9296C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A5578-9CFC-4A58-A4F6-795FEAB5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364E4-FD37-4CD7-952A-4CDEE7FF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2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15F0-39F6-4C6E-8C8B-1FB8198F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BE0CD-4AA0-496D-B09C-3BE54EAC2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17E4E-E891-409B-828A-685D24CB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D12BD-3E35-47E7-A8D7-DDD5EC60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3530D-0BEB-4413-B73D-354C9E6F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6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230A-6511-437C-B162-823D84508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01A56-57F0-4080-A9A1-1913C99D6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EC331-1721-41F5-B875-EC9832D50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FF65D-08C1-425D-9616-5EBFD650A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31242-CD5C-4760-A5E5-F244CB27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801F4-4D23-42D3-8E22-812388F31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1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9CC3-AE79-4AAC-99CE-02D4BD542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69E73-3DA7-4BF9-96A6-ECF5F5429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F7C00-579D-43D5-BD57-E08FB6A34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61F80-D479-4890-B883-64F6439B2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714A4-E263-41BE-BB5D-840FB7774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947D3-33A2-45BE-8859-6508F4678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627BC3-D849-4354-BFED-E1606B023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B5D5AA-D88A-4DDE-AC7A-92E868E6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7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1CEA-CF9D-4835-8077-FDE76440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2C0106-A0FB-41ED-86FC-A09BDC846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4BD87-0CC5-420E-9007-33773BEB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F4FDB-DD3A-47EE-BDC7-D5246B61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5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5420FC-A24F-4C25-9132-197E46541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B4CAA-BCA5-4302-9B3E-BCA4C919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25F45-BE19-448E-B77A-85E88697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5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7EE7-CAF1-41FD-9F06-5A8AC4FE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03742-9A92-47AD-AFA5-D107D80B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558ED-9483-4FA6-9504-7BDAF39C9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6C7A7-0DD4-4E53-AA52-133049E5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D6147-23FB-4616-A16F-4D773035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32F41-C3AA-49D7-9372-31C6A60E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2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BDDB-4CC0-4AD3-98B9-168C30E6E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BF372-F54C-4E44-83E1-12FDCF0FC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8356D-A124-4E79-BB00-9F28AFFBB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45AF7-0FAD-43A3-B910-03C45C95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19A46-9D7A-4915-9EDA-00DD327B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E33FF-E5EA-435F-80D9-F92BDD35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9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39E1BA-630A-4D63-BDAA-2BA1A275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B11C-6B18-41E6-97B1-0458390B8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8D89F-5F7D-4E88-AE76-12EE5B1804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1F33-D411-4E84-9F68-322A388E18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F4530-3861-499A-9CDA-36439F9AA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7EB58-71AD-4F73-B84A-88AACC4A1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B7E60-3D2B-47D8-89FB-0235B2EFE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6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aspirations.sparc3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A532FB-F9E9-44CA-BFC8-3A85A02AE19A}"/>
              </a:ext>
            </a:extLst>
          </p:cNvPr>
          <p:cNvSpPr/>
          <p:nvPr/>
        </p:nvSpPr>
        <p:spPr>
          <a:xfrm>
            <a:off x="5001790" y="682109"/>
            <a:ext cx="218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Practicing Math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8D605300-6ADA-4C9D-B518-9335E8D2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3A3CA4-04BF-4E26-8865-1B0EC50E4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987891"/>
            <a:ext cx="2209800" cy="6353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40A99A-66A8-4ACA-A557-70C89CE23250}"/>
              </a:ext>
            </a:extLst>
          </p:cNvPr>
          <p:cNvSpPr/>
          <p:nvPr/>
        </p:nvSpPr>
        <p:spPr>
          <a:xfrm>
            <a:off x="2060175" y="2919501"/>
            <a:ext cx="8410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Objective:  </a:t>
            </a:r>
            <a:r>
              <a:rPr lang="en-US" dirty="0"/>
              <a:t>You will explore different websites for practicing and reviewing before math standardized tests to determine which you like best.</a:t>
            </a:r>
          </a:p>
        </p:txBody>
      </p:sp>
    </p:spTree>
    <p:extLst>
      <p:ext uri="{BB962C8B-B14F-4D97-AF65-F5344CB8AC3E}">
        <p14:creationId xmlns:p14="http://schemas.microsoft.com/office/powerpoint/2010/main" val="290103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A532FB-F9E9-44CA-BFC8-3A85A02AE19A}"/>
              </a:ext>
            </a:extLst>
          </p:cNvPr>
          <p:cNvSpPr/>
          <p:nvPr/>
        </p:nvSpPr>
        <p:spPr>
          <a:xfrm>
            <a:off x="5001790" y="682109"/>
            <a:ext cx="218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Practicing Math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8D605300-6ADA-4C9D-B518-9335E8D2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3A3CA4-04BF-4E26-8865-1B0EC50E4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987891"/>
            <a:ext cx="2209800" cy="6353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725C9A3-C281-4CE7-B719-3904F3453C52}"/>
              </a:ext>
            </a:extLst>
          </p:cNvPr>
          <p:cNvSpPr/>
          <p:nvPr/>
        </p:nvSpPr>
        <p:spPr>
          <a:xfrm>
            <a:off x="2932590" y="205285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4"/>
              </a:rPr>
              <a:t>http://aspirations.sparc37.com/</a:t>
            </a:r>
            <a:r>
              <a:rPr lang="en-US" dirty="0"/>
              <a:t> and click on the </a:t>
            </a:r>
            <a:r>
              <a:rPr lang="en-US" b="1" i="1" dirty="0"/>
              <a:t>Academic Record</a:t>
            </a:r>
            <a:r>
              <a:rPr lang="en-US" dirty="0"/>
              <a:t> icon.  </a:t>
            </a:r>
          </a:p>
          <a:p>
            <a:pPr marL="342900" indent="-342900">
              <a:buAutoNum type="arabicPeriod"/>
            </a:pPr>
            <a:r>
              <a:rPr lang="en-US" dirty="0"/>
              <a:t>Click on the link for “</a:t>
            </a:r>
            <a:r>
              <a:rPr lang="en-US" b="1" dirty="0"/>
              <a:t>Math Practice</a:t>
            </a:r>
            <a:r>
              <a:rPr lang="en-US" dirty="0"/>
              <a:t>” and “</a:t>
            </a:r>
            <a:r>
              <a:rPr lang="en-US" b="1" dirty="0"/>
              <a:t>Khan Academy</a:t>
            </a:r>
            <a:r>
              <a:rPr lang="en-US" dirty="0"/>
              <a:t>”</a:t>
            </a:r>
          </a:p>
          <a:p>
            <a:pPr marL="342900" indent="-342900">
              <a:buAutoNum type="arabicPeriod"/>
            </a:pPr>
            <a:r>
              <a:rPr lang="en-US" dirty="0"/>
              <a:t>You will explore these two links in this lesson.</a:t>
            </a:r>
          </a:p>
          <a:p>
            <a:pPr marL="342900" indent="-342900">
              <a:buAutoNum type="arabicPeriod"/>
            </a:pPr>
            <a:r>
              <a:rPr lang="en-US" dirty="0"/>
              <a:t>You will complete different exercises for math.</a:t>
            </a:r>
          </a:p>
        </p:txBody>
      </p:sp>
    </p:spTree>
    <p:extLst>
      <p:ext uri="{BB962C8B-B14F-4D97-AF65-F5344CB8AC3E}">
        <p14:creationId xmlns:p14="http://schemas.microsoft.com/office/powerpoint/2010/main" val="48856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A532FB-F9E9-44CA-BFC8-3A85A02AE19A}"/>
              </a:ext>
            </a:extLst>
          </p:cNvPr>
          <p:cNvSpPr/>
          <p:nvPr/>
        </p:nvSpPr>
        <p:spPr>
          <a:xfrm>
            <a:off x="5001790" y="682109"/>
            <a:ext cx="218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Practicing Math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8D605300-6ADA-4C9D-B518-9335E8D2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3A3CA4-04BF-4E26-8865-1B0EC50E4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987891"/>
            <a:ext cx="2209800" cy="6353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BFAFDB1-4E45-49CD-A0FA-F5D133492D3D}"/>
              </a:ext>
            </a:extLst>
          </p:cNvPr>
          <p:cNvSpPr/>
          <p:nvPr/>
        </p:nvSpPr>
        <p:spPr>
          <a:xfrm>
            <a:off x="2698812" y="2379272"/>
            <a:ext cx="7039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Discussion:  </a:t>
            </a:r>
            <a:r>
              <a:rPr lang="en-US" dirty="0"/>
              <a:t>Discuss the ACT “Benchmark” and different ways that you can improve </a:t>
            </a:r>
            <a:r>
              <a:rPr lang="en-US"/>
              <a:t>your scores. 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Discuss the importance of hitting the benchmark and what kind of scores are needed for STEM careers.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4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A532FB-F9E9-44CA-BFC8-3A85A02AE19A}"/>
              </a:ext>
            </a:extLst>
          </p:cNvPr>
          <p:cNvSpPr/>
          <p:nvPr/>
        </p:nvSpPr>
        <p:spPr>
          <a:xfrm>
            <a:off x="5001790" y="682109"/>
            <a:ext cx="218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Practicing Math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8D605300-6ADA-4C9D-B518-9335E8D27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8" y="444207"/>
            <a:ext cx="1310754" cy="117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3A3CA4-04BF-4E26-8865-1B0EC50E4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987891"/>
            <a:ext cx="2209800" cy="6353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43B2E52-0629-48CB-81B5-0DBC2A758568}"/>
              </a:ext>
            </a:extLst>
          </p:cNvPr>
          <p:cNvSpPr/>
          <p:nvPr/>
        </p:nvSpPr>
        <p:spPr>
          <a:xfrm>
            <a:off x="2772792" y="2956320"/>
            <a:ext cx="69837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demonstrate your knowledge of the ACT benchmark score and using online resources to practice math.</a:t>
            </a:r>
          </a:p>
        </p:txBody>
      </p:sp>
    </p:spTree>
    <p:extLst>
      <p:ext uri="{BB962C8B-B14F-4D97-AF65-F5344CB8AC3E}">
        <p14:creationId xmlns:p14="http://schemas.microsoft.com/office/powerpoint/2010/main" val="363322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Johnson</dc:creator>
  <cp:lastModifiedBy>Edstar</cp:lastModifiedBy>
  <cp:revision>12</cp:revision>
  <dcterms:created xsi:type="dcterms:W3CDTF">2019-08-01T19:34:16Z</dcterms:created>
  <dcterms:modified xsi:type="dcterms:W3CDTF">2019-08-28T19:12:46Z</dcterms:modified>
</cp:coreProperties>
</file>